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28" r:id="rId3"/>
    <p:sldId id="332" r:id="rId4"/>
    <p:sldId id="331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7BD6C8-8471-734F-404E-15B89D02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48" y="531845"/>
            <a:ext cx="10248776" cy="59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56E4A-6624-DC7A-828F-996D3BB1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70053"/>
            <a:ext cx="9386596" cy="65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6B64C9-2FA2-A89A-0179-0BCF26AC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44527"/>
            <a:ext cx="9321282" cy="65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53</Words>
  <Application>Microsoft Office PowerPoint</Application>
  <PresentationFormat>Широкоэкранный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2023-09-03T22:38:30Z</dcterms:modified>
</cp:coreProperties>
</file>